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0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9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7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9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5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163D7-7421-8C41-8101-E7ED003A4ADF}" type="datetimeFigureOut">
              <a:rPr lang="en-US" smtClean="0"/>
              <a:t>12/05/20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1C5D-E4DD-304C-9149-C94FFFAE3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4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799" y="876394"/>
            <a:ext cx="7234835" cy="496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0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95" y="1308100"/>
            <a:ext cx="7302044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9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955" y="571499"/>
            <a:ext cx="7073245" cy="527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11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510" y="1092200"/>
            <a:ext cx="661416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485" y="927100"/>
            <a:ext cx="6661215" cy="49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4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34" y="1104900"/>
            <a:ext cx="7097526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2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41527"/>
            <a:ext cx="4787900" cy="585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4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2146300"/>
            <a:ext cx="87122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5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400" y="647700"/>
            <a:ext cx="5676900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5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08" y="812800"/>
            <a:ext cx="6733032" cy="47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4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666" y="1295400"/>
            <a:ext cx="6124194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07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766" y="421870"/>
            <a:ext cx="5042934" cy="592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0" y="300537"/>
            <a:ext cx="3200400" cy="61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2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MacBook Pro</dc:creator>
  <cp:lastModifiedBy>MacBook Pro</cp:lastModifiedBy>
  <cp:revision>5</cp:revision>
  <dcterms:created xsi:type="dcterms:W3CDTF">2016-04-03T07:44:23Z</dcterms:created>
  <dcterms:modified xsi:type="dcterms:W3CDTF">2020-05-12T11:09:37Z</dcterms:modified>
</cp:coreProperties>
</file>